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361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Достаточно новым методом является </a:t>
            </a:r>
            <a:r>
              <a:rPr lang="ru-RU" b="1" i="1" dirty="0"/>
              <a:t>метод гибридизации соматических</a:t>
            </a:r>
            <a:r>
              <a:rPr lang="ru-RU" b="1" dirty="0"/>
              <a:t> </a:t>
            </a:r>
            <a:r>
              <a:rPr lang="ru-RU" b="1" i="1" dirty="0"/>
              <a:t>клеток</a:t>
            </a:r>
            <a:r>
              <a:rPr lang="ru-RU" dirty="0"/>
              <a:t>. Этот метод позволяет соединить после специальной обработки несколько соматических клеток организмов, отдаленных в систематическом отношении (человека и моркови, курицы и мыши). Преимущественно ядра при этом не сливаются, а существуют рядом. Клетки не способны к делению. С их помощью создают препараты, которые повышают стойкость к разным инфекциям, раковым заболеваниям.</a:t>
            </a:r>
          </a:p>
        </p:txBody>
      </p:sp>
    </p:spTree>
    <p:extLst>
      <p:ext uri="{BB962C8B-B14F-4D97-AF65-F5344CB8AC3E}">
        <p14:creationId xmlns:p14="http://schemas.microsoft.com/office/powerpoint/2010/main" val="1644090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b="1" cap="all" dirty="0"/>
              <a:t>ХРОМОСОМНАЯ ИНЖЕНЕРИЯ</a:t>
            </a:r>
          </a:p>
          <a:p>
            <a:pPr fontAlgn="base"/>
            <a:r>
              <a:rPr lang="ru-RU" dirty="0"/>
              <a:t>Связана с заменой, добавлением или изъятием хромосом. С помощью хромосомной инженерии возможна замена хромосом со слабыми свойствами одного сорта на хромосомы с лучшими свойствами другого сорта растений </a:t>
            </a:r>
            <a:r>
              <a:rPr lang="ru-RU" i="1" dirty="0"/>
              <a:t>(</a:t>
            </a:r>
            <a:r>
              <a:rPr lang="ru-RU" b="1" i="1" dirty="0"/>
              <a:t>заменимые линии</a:t>
            </a:r>
            <a:r>
              <a:rPr lang="ru-RU" i="1" dirty="0"/>
              <a:t>)</a:t>
            </a:r>
            <a:r>
              <a:rPr lang="ru-RU" dirty="0"/>
              <a:t>. Возможно также введение дополнительной пары хромосом с признаками, отсутствующими у первого сорта растений (дополнительные линии).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6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b="1" cap="all" dirty="0"/>
              <a:t>ГЕННАЯ (ГЕНЕТИЧЕСКАЯ) ИНЖЕНЕРИЯ</a:t>
            </a:r>
          </a:p>
          <a:p>
            <a:pPr fontAlgn="base"/>
            <a:r>
              <a:rPr lang="ru-RU" dirty="0"/>
              <a:t>Это искусственный перенос (</a:t>
            </a:r>
            <a:r>
              <a:rPr lang="ru-RU" dirty="0" err="1"/>
              <a:t>трансгенез</a:t>
            </a:r>
            <a:r>
              <a:rPr lang="ru-RU" dirty="0"/>
              <a:t>) от одного вида организмов к другому, изъятие или добавление необходимых генов. Такие виды организмов могут быть отдаленными по происхождению. Ген, который переносится, удаляется из клеток бактерий, растений или животных или синтезируется искусственно.</a:t>
            </a:r>
          </a:p>
          <a:p>
            <a:pPr fontAlgn="base"/>
            <a:r>
              <a:rPr lang="ru-RU" dirty="0"/>
              <a:t>Введение генов эукариот в клетки бактерий позволило получить некоторые важные вещества (гормоны, витамины, ферменты, </a:t>
            </a:r>
            <a:r>
              <a:rPr lang="ru-RU" dirty="0" err="1"/>
              <a:t>рРНК</a:t>
            </a:r>
            <a:r>
              <a:rPr lang="ru-RU" dirty="0"/>
              <a:t>). Например, введение необходимого гена в клетки кишечной палочки привело к синтезу инсулина человека, необходимого для лечения сахарного диабета.</a:t>
            </a:r>
          </a:p>
          <a:p>
            <a:pPr fontAlgn="base"/>
            <a:r>
              <a:rPr lang="ru-RU" dirty="0"/>
              <a:t>Вне организма впервые был осуществлен синтез в 1969 году в США индийским ученым Г. </a:t>
            </a:r>
            <a:r>
              <a:rPr lang="ru-RU" dirty="0" err="1"/>
              <a:t>Хорана</a:t>
            </a:r>
            <a:r>
              <a:rPr lang="ru-RU" dirty="0"/>
              <a:t>. Искусственный синтез генов – процесс сложный. Поэтому чаще гены удаляют из геномов организмов.</a:t>
            </a:r>
          </a:p>
          <a:p>
            <a:pPr fontAlgn="base"/>
            <a:r>
              <a:rPr lang="ru-RU" dirty="0"/>
              <a:t>Для перенесения и введения генов в клетки прокариот используют вирусы (бактериофаги) и </a:t>
            </a:r>
            <a:r>
              <a:rPr lang="ru-RU" dirty="0" err="1"/>
              <a:t>плазмиды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Растения и животные, геном которых изменен благодаря генной инженерии, называются </a:t>
            </a:r>
            <a:r>
              <a:rPr lang="ru-RU" b="1" i="1" dirty="0" err="1"/>
              <a:t>трансгенными</a:t>
            </a:r>
            <a:r>
              <a:rPr lang="ru-RU" dirty="0"/>
              <a:t> или </a:t>
            </a:r>
            <a:r>
              <a:rPr lang="ru-RU" b="1" i="1" dirty="0"/>
              <a:t>химерами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С помощью генной инженерии возможно удаление дефектных генов на ранних стадиях развития, замена их нормальными генами.</a:t>
            </a:r>
          </a:p>
          <a:p>
            <a:pPr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426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cap="all" dirty="0"/>
              <a:t>ЭМБРИОНАЛЬНАЯ ИНЖЕНЕРИЯ</a:t>
            </a:r>
          </a:p>
          <a:p>
            <a:pPr fontAlgn="base"/>
            <a:r>
              <a:rPr lang="ru-RU"/>
              <a:t>Искусственные изменения организмов возможны на ранних этапах развития – </a:t>
            </a:r>
            <a:r>
              <a:rPr lang="ru-RU" b="1" i="1"/>
              <a:t>эмбриональная инженерия</a:t>
            </a:r>
            <a:r>
              <a:rPr lang="ru-RU"/>
              <a:t>, основанная на явлении эмбриональной индукции.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523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361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ЗАДАЧА СОВРЕМЕННОЙ </a:t>
            </a:r>
            <a:r>
              <a:rPr lang="ru-RU" b="1" cap="all" dirty="0" smtClean="0"/>
              <a:t>СЕЛЕКЦИИ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b="1" i="1" dirty="0" smtClean="0"/>
              <a:t>Селекция</a:t>
            </a:r>
            <a:r>
              <a:rPr lang="ru-RU" dirty="0"/>
              <a:t> (от лат. </a:t>
            </a:r>
            <a:r>
              <a:rPr lang="ru-RU" i="1" dirty="0" err="1"/>
              <a:t>selectio</a:t>
            </a:r>
            <a:r>
              <a:rPr lang="ru-RU" dirty="0"/>
              <a:t> – отбор) – это наука о создании новых и улучшении существующих сортов растений, пород животных и штаммов микроорганизмов. Селекция является областью практического применения генетики.</a:t>
            </a:r>
          </a:p>
          <a:p>
            <a:pPr fontAlgn="base"/>
            <a:r>
              <a:rPr lang="ru-RU" dirty="0"/>
              <a:t>Это необходимость повышения продуктивности растений, животных, микроорганизмов, выведение новых пород, сортов, штаммов, что обеспечит максимальное производство пищевых и других продуктов с минимальными затратами.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26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ru-RU" sz="2600" b="1" i="1" dirty="0"/>
              <a:t>Породой животных</a:t>
            </a:r>
            <a:r>
              <a:rPr lang="ru-RU" sz="2600" i="1" dirty="0"/>
              <a:t>, </a:t>
            </a:r>
            <a:r>
              <a:rPr lang="ru-RU" sz="2600" b="1" i="1" dirty="0"/>
              <a:t>сортом растений</a:t>
            </a:r>
            <a:r>
              <a:rPr lang="ru-RU" sz="2600" i="1" dirty="0"/>
              <a:t> называют совокупность особей одного вида с особыми наследственными признаками (удойностью, продуктивностью и т. п.), созданными человеком с помощью искусственного отбора.</a:t>
            </a:r>
          </a:p>
          <a:p>
            <a:pPr marL="0" indent="0" fontAlgn="base">
              <a:buNone/>
            </a:pPr>
            <a:r>
              <a:rPr lang="ru-RU" sz="2600" b="1" i="1" dirty="0"/>
              <a:t>Штаммом</a:t>
            </a:r>
            <a:r>
              <a:rPr lang="ru-RU" sz="2600" i="1" dirty="0"/>
              <a:t> (от нем. </a:t>
            </a:r>
            <a:r>
              <a:rPr lang="ru-RU" sz="2600" i="1" dirty="0" err="1"/>
              <a:t>stamm</a:t>
            </a:r>
            <a:r>
              <a:rPr lang="ru-RU" sz="2600" i="1" dirty="0"/>
              <a:t> – ствол, семья) называют чистую культуру (потомство одной клетки) микроорганизмов. От одной клетки можно получить разные штаммы. Они будут отличаться продуктивностью, чувствительностью к препаратам и т. п.</a:t>
            </a:r>
          </a:p>
          <a:p>
            <a:pPr marL="0" indent="0" fontAlgn="base">
              <a:buNone/>
            </a:pPr>
            <a:endParaRPr lang="ru-RU" dirty="0" smtClean="0"/>
          </a:p>
          <a:p>
            <a:pPr fontAlgn="base"/>
            <a:r>
              <a:rPr lang="ru-RU" dirty="0" smtClean="0"/>
              <a:t>Порода</a:t>
            </a:r>
            <a:r>
              <a:rPr lang="ru-RU" dirty="0"/>
              <a:t>, сорт и штамм преимущественно не могут существовать самостоятельно, без определенного вмешательства человека. Не всегда сорта растений и породы животных могут проявлять те же самые свойства, что и в той местности, где были выведены.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94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ÑÐ½Ð¾Ð²Ñ ÑÐµÐ»ÐµÐºÑÐ¸Ð¸ Ð¸ Ð±Ð¸Ð¾ÑÐµÑÐ½Ð¾Ð»Ð¾Ð³Ð¸Ð¸. ÐÐ°Ð´Ð°ÑÐ° ÑÐ¾Ð²ÑÐµÐ¼ÐµÐ½Ð½Ð¾Ð¹ ÑÐµÐ»ÐµÐºÑÐ¸Ð¸. ÐÑÐ½Ð¾Ð²Ð½ÑÐµ Ð¼ÐµÑÐ¾Ð´Ñ ÑÐµÐ»ÐµÐºÑÐ¸Ð¸. Ð¦ÐµÐ½ÑÑÑ Ð¿ÑÐ¾Ð¸ÑÑÐ¾Ð¶Ð´ÐµÐ½Ð¸Ñ ÑÐ°ÑÑÐµÐ½Ð¸Ð¹ Ð¸ Ð¶Ð¸Ð²Ð¾ÑÐ½ÑÑ. ÐÐ¸Ð¾ÑÐµÑÐ½Ð¾Ð»Ð¾Ð³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8650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17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all" dirty="0"/>
              <a:t>ИСКУССТВЕННЫЙ </a:t>
            </a:r>
            <a:r>
              <a:rPr lang="ru-RU" b="1" cap="all" dirty="0" smtClean="0"/>
              <a:t>ОТБОР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sz="2900" i="1" dirty="0" smtClean="0"/>
              <a:t>Теоретические </a:t>
            </a:r>
            <a:r>
              <a:rPr lang="ru-RU" sz="2900" i="1" dirty="0"/>
              <a:t>основы теории искусственного отбора выдвинул английский ученый Ч. Дарвин. Он доказал, что породы животных, сорта растений имеют одного общего предка. Они не являются самостоятельными видами. Человек формировал породы и сорта согласно собственным интересам, иногда даже в ущерб животным и растениям, снижая их жизнеспособность.</a:t>
            </a:r>
          </a:p>
          <a:p>
            <a:pPr fontAlgn="base"/>
            <a:r>
              <a:rPr lang="ru-RU" dirty="0"/>
              <a:t>Искусственный отбор может проводиться </a:t>
            </a:r>
            <a:r>
              <a:rPr lang="ru-RU" b="1" i="1" dirty="0"/>
              <a:t>сознательно</a:t>
            </a:r>
            <a:r>
              <a:rPr lang="ru-RU" dirty="0"/>
              <a:t> или </a:t>
            </a:r>
            <a:r>
              <a:rPr lang="ru-RU" b="1" i="1" dirty="0"/>
              <a:t>бессознательно</a:t>
            </a:r>
            <a:r>
              <a:rPr lang="ru-RU" dirty="0"/>
              <a:t>. Бессознательно человек начал проводить отбор с момента одомашнивания животных. Современный отбор проводится сознательно, на основе знаний генетики и селекции, то есть законов наследования и изменчивости.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34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pPr fontAlgn="base"/>
            <a:r>
              <a:rPr lang="ru-RU" sz="2000" i="1" u="sng" dirty="0"/>
              <a:t>Искусственный отбор может быть </a:t>
            </a:r>
            <a:r>
              <a:rPr lang="ru-RU" sz="2000" b="1" i="1" u="sng" dirty="0"/>
              <a:t>массовым</a:t>
            </a:r>
            <a:r>
              <a:rPr lang="ru-RU" sz="2000" i="1" u="sng" dirty="0"/>
              <a:t> или </a:t>
            </a:r>
            <a:r>
              <a:rPr lang="ru-RU" sz="2000" b="1" i="1" u="sng" dirty="0"/>
              <a:t>индивидуальным</a:t>
            </a:r>
            <a:r>
              <a:rPr lang="ru-RU" sz="2000" i="1" u="sng" dirty="0"/>
              <a:t>. Массовый отбор применяют преимущественно для растений. При этом человек выбирает семена, луковицы от растений с наилучшими </a:t>
            </a:r>
            <a:r>
              <a:rPr lang="ru-RU" sz="2000" i="1" u="sng" dirty="0" err="1"/>
              <a:t>фенотиповыми</a:t>
            </a:r>
            <a:r>
              <a:rPr lang="ru-RU" sz="2000" i="1" u="sng" dirty="0"/>
              <a:t> признаками. Тем самым желательный признак все больше развивается. Массовый отбор применяется для растений, так как за вегетационный период можно получить большое количество семени, несколько урожаев за сезон и т. п.</a:t>
            </a:r>
          </a:p>
          <a:p>
            <a:pPr fontAlgn="base"/>
            <a:r>
              <a:rPr lang="ru-RU" sz="2000" i="1" dirty="0"/>
              <a:t>Индивидуальный отбор применяется преимущественно для животных. Животные малоплодовиты, потомство нельзя получить быстро. Для улучшения породы, сорта для размножения оставляют отдельных особей, тщательно изучают их генотип и фенотип.</a:t>
            </a:r>
          </a:p>
          <a:p>
            <a:pPr marL="0" indent="0">
              <a:buNone/>
            </a:pP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672963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2700" dirty="0"/>
              <a:t>Одними из современных методов являются методы клеточной, хромосомной и генной инженерии.</a:t>
            </a:r>
            <a:br>
              <a:rPr lang="ru-RU" sz="2700" dirty="0"/>
            </a:br>
            <a:r>
              <a:rPr lang="ru-RU" sz="2700" b="1" cap="all" dirty="0"/>
              <a:t>КЛЕТОЧНАЯ </a:t>
            </a:r>
            <a:r>
              <a:rPr lang="ru-RU" sz="2700" b="1" cap="all" dirty="0" smtClean="0"/>
              <a:t>ИНЖЕНЕРИЯ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Основана </a:t>
            </a:r>
            <a:r>
              <a:rPr lang="ru-RU" dirty="0"/>
              <a:t>на культивации отдельных клеток и тканей на специально созданных искусственных средах. Такие среды содержат минеральные соли, аминокислоты, гормоны и прочие вещества, необходимые для поддержания жизнедеятельности клеток или тканей.</a:t>
            </a:r>
          </a:p>
          <a:p>
            <a:pPr fontAlgn="base"/>
            <a:r>
              <a:rPr lang="ru-RU" dirty="0"/>
              <a:t>Одним из направлений является создание </a:t>
            </a:r>
            <a:r>
              <a:rPr lang="ru-RU" b="1" i="1" dirty="0"/>
              <a:t>культур клеток</a:t>
            </a:r>
            <a:r>
              <a:rPr lang="ru-RU" dirty="0"/>
              <a:t> (тканей). Культуры клеток выращивают на питательных средах из соматических клеток. Отдельные растительные клетки имеют свойство </a:t>
            </a:r>
            <a:r>
              <a:rPr lang="ru-RU" i="1" dirty="0"/>
              <a:t>(</a:t>
            </a:r>
            <a:r>
              <a:rPr lang="ru-RU" b="1" i="1" dirty="0" err="1"/>
              <a:t>тотипатентность</a:t>
            </a:r>
            <a:r>
              <a:rPr lang="ru-RU" i="1" dirty="0"/>
              <a:t>)</a:t>
            </a:r>
            <a:r>
              <a:rPr lang="ru-RU" dirty="0"/>
              <a:t> – регенерируют к полноценным растениям. При этом все растения располагают идентичной наследственной информацией. Таким образом, получают клон.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512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ÐÑÐ½Ð¾Ð²Ñ ÑÐµÐ»ÐµÐºÑÐ¸Ð¸ Ð¸ Ð±Ð¸Ð¾ÑÐµÑÐ½Ð¾Ð»Ð¾Ð³Ð¸Ð¸. ÐÐ°Ð´Ð°ÑÐ° ÑÐ¾Ð²ÑÐµÐ¼ÐµÐ½Ð½Ð¾Ð¹ ÑÐµÐ»ÐµÐºÑÐ¸Ð¸. ÐÑÐ½Ð¾Ð²Ð½ÑÐµ Ð¼ÐµÑÐ¾Ð´Ñ ÑÐµÐ»ÐµÐºÑÐ¸Ð¸. Ð¦ÐµÐ½ÑÑÑ Ð¿ÑÐ¾Ð¸ÑÑÐ¾Ð¶Ð´ÐµÐ½Ð¸Ñ ÑÐ°ÑÑÐµÐ½Ð¸Ð¹ Ð¸ Ð¶Ð¸Ð²Ð¾ÑÐ½ÑÑ. ÐÐ¸Ð¾ÑÐµÑÐ½Ð¾Ð»Ð¾Ð³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740281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8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1800" b="1" i="1" dirty="0"/>
              <a:t>Клон</a:t>
            </a:r>
            <a:r>
              <a:rPr lang="ru-RU" sz="1800" i="1" dirty="0"/>
              <a:t> (от греч. клон – потомок, ветвь) – это клетки или потомки, которые возникли от общего предка. Клон получают при вегетативном размножении растений, почковании растений, грибов, животных, фрагментации животных.</a:t>
            </a:r>
          </a:p>
          <a:p>
            <a:pPr fontAlgn="base"/>
            <a:r>
              <a:rPr lang="ru-RU" sz="1800" i="1" dirty="0"/>
              <a:t>У животных искусственно получают клон, если из неоплодотворенной яйцеклетки удаляют ядро и заменяют его ядром из соматической клетки. Таким образом, получают точную генетическую копию организма, которую клонируют.</a:t>
            </a:r>
          </a:p>
          <a:p>
            <a:pPr fontAlgn="base"/>
            <a:r>
              <a:rPr lang="ru-RU" dirty="0"/>
              <a:t>Новым методом клеточной инженерии является получение у растений </a:t>
            </a:r>
            <a:r>
              <a:rPr lang="ru-RU" dirty="0" err="1"/>
              <a:t>гаплоидов</a:t>
            </a:r>
            <a:r>
              <a:rPr lang="ru-RU" dirty="0"/>
              <a:t> </a:t>
            </a:r>
            <a:r>
              <a:rPr lang="ru-RU" i="1" dirty="0"/>
              <a:t>(</a:t>
            </a:r>
            <a:r>
              <a:rPr lang="ru-RU" b="1" i="1" dirty="0"/>
              <a:t>метод </a:t>
            </a:r>
            <a:r>
              <a:rPr lang="ru-RU" b="1" i="1" dirty="0" err="1"/>
              <a:t>гаплоидов</a:t>
            </a:r>
            <a:r>
              <a:rPr lang="ru-RU" i="1" dirty="0"/>
              <a:t>)</a:t>
            </a:r>
            <a:r>
              <a:rPr lang="ru-RU" dirty="0"/>
              <a:t>. Для этого проращивают пыльцу и получают из нее полноценное растение, клетки которого имеют гаплоидный набор клеток. Этот метод позволяет быстрее вывести чистые линии – гомозиготные по свойствам растения (при увеличении набора хромосом вдвое).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529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320</Words>
  <Application>Microsoft Office PowerPoint</Application>
  <PresentationFormat>Экран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ЗАДАЧА СОВРЕМЕННОЙ СЕЛЕКЦИИ</vt:lpstr>
      <vt:lpstr>Презентация PowerPoint</vt:lpstr>
      <vt:lpstr>Презентация PowerPoint</vt:lpstr>
      <vt:lpstr>ИСКУССТВЕННЫЙ ОТБОР</vt:lpstr>
      <vt:lpstr>Презентация PowerPoint</vt:lpstr>
      <vt:lpstr>Одними из современных методов являются методы клеточной, хромосомной и генной инженерии. КЛЕТОЧНАЯ ИНЖЕНЕРИЯ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Люба</dc:creator>
  <cp:lastModifiedBy>Люба</cp:lastModifiedBy>
  <cp:revision>4</cp:revision>
  <dcterms:created xsi:type="dcterms:W3CDTF">2019-09-02T16:42:42Z</dcterms:created>
  <dcterms:modified xsi:type="dcterms:W3CDTF">2019-09-04T16:51:33Z</dcterms:modified>
</cp:coreProperties>
</file>